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4" r:id="rId5"/>
    <p:sldId id="265" r:id="rId6"/>
    <p:sldId id="266" r:id="rId7"/>
    <p:sldId id="267" r:id="rId8"/>
    <p:sldId id="276" r:id="rId9"/>
    <p:sldId id="275" r:id="rId10"/>
    <p:sldId id="274" r:id="rId11"/>
    <p:sldId id="271" r:id="rId12"/>
    <p:sldId id="272" r:id="rId13"/>
    <p:sldId id="273" r:id="rId14"/>
    <p:sldId id="277" r:id="rId15"/>
    <p:sldId id="278" r:id="rId1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F9159-5189-4275-AE2F-B63AFE9D2674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23588-A773-467E-B26A-DCBBE22A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951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F9159-5189-4275-AE2F-B63AFE9D2674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23588-A773-467E-B26A-DCBBE22A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595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F9159-5189-4275-AE2F-B63AFE9D2674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23588-A773-467E-B26A-DCBBE22A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982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F9159-5189-4275-AE2F-B63AFE9D2674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23588-A773-467E-B26A-DCBBE22A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78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F9159-5189-4275-AE2F-B63AFE9D2674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23588-A773-467E-B26A-DCBBE22A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899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F9159-5189-4275-AE2F-B63AFE9D2674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23588-A773-467E-B26A-DCBBE22A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167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F9159-5189-4275-AE2F-B63AFE9D2674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23588-A773-467E-B26A-DCBBE22A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532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F9159-5189-4275-AE2F-B63AFE9D2674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23588-A773-467E-B26A-DCBBE22A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886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F9159-5189-4275-AE2F-B63AFE9D2674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23588-A773-467E-B26A-DCBBE22A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205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F9159-5189-4275-AE2F-B63AFE9D2674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23588-A773-467E-B26A-DCBBE22A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28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F9159-5189-4275-AE2F-B63AFE9D2674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23588-A773-467E-B26A-DCBBE22A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917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F9159-5189-4275-AE2F-B63AFE9D2674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923588-A773-467E-B26A-DCBBE22A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598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55488"/>
            <a:ext cx="3638550" cy="554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7" t="9372" r="7345" b="-1465"/>
          <a:stretch/>
        </p:blipFill>
        <p:spPr bwMode="auto">
          <a:xfrm>
            <a:off x="5222375" y="1016575"/>
            <a:ext cx="1024462" cy="1087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69" t="-8578" r="969" b="-35"/>
          <a:stretch/>
        </p:blipFill>
        <p:spPr bwMode="auto">
          <a:xfrm>
            <a:off x="6246837" y="887170"/>
            <a:ext cx="1133475" cy="1220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980728"/>
            <a:ext cx="127635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580112" y="2996952"/>
            <a:ext cx="26642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버튼 형태</a:t>
            </a:r>
            <a:endParaRPr lang="en-US" altLang="ko-KR" dirty="0" smtClean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/>
              <a:t>기본상태</a:t>
            </a:r>
            <a:endParaRPr lang="en-US" altLang="ko-KR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 smtClean="0"/>
              <a:t>Hover(</a:t>
            </a:r>
            <a:r>
              <a:rPr lang="ko-KR" altLang="en-US" dirty="0" smtClean="0"/>
              <a:t>마우스</a:t>
            </a:r>
            <a:r>
              <a:rPr lang="en-US" altLang="ko-KR" dirty="0" smtClean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 smtClean="0"/>
              <a:t>Active(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형태로 구성되어있다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971600" y="116632"/>
            <a:ext cx="71162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err="1" smtClean="0"/>
              <a:t>메인화면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404512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980728"/>
            <a:ext cx="5760720" cy="4320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71600" y="116632"/>
            <a:ext cx="71162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/>
              <a:t>NFC</a:t>
            </a:r>
            <a:r>
              <a:rPr lang="ko-KR" altLang="en-US" sz="2200" dirty="0" smtClean="0"/>
              <a:t>카드 모듈</a:t>
            </a:r>
            <a:endParaRPr lang="ko-KR" altLang="en-US" sz="2200" dirty="0"/>
          </a:p>
        </p:txBody>
      </p:sp>
      <p:sp>
        <p:nvSpPr>
          <p:cNvPr id="2" name="TextBox 1"/>
          <p:cNvSpPr txBox="1"/>
          <p:nvPr/>
        </p:nvSpPr>
        <p:spPr>
          <a:xfrm>
            <a:off x="2006318" y="5479053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정상 </a:t>
            </a:r>
            <a:r>
              <a:rPr lang="ko-KR" altLang="en-US" dirty="0" err="1" smtClean="0"/>
              <a:t>실행시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Hello World!! </a:t>
            </a:r>
            <a:r>
              <a:rPr lang="ko-KR" altLang="en-US" dirty="0" smtClean="0"/>
              <a:t>출력 및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전구 </a:t>
            </a:r>
            <a:r>
              <a:rPr lang="en-US" altLang="ko-KR" dirty="0" smtClean="0"/>
              <a:t>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1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908720"/>
            <a:ext cx="5760720" cy="4320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71600" y="116632"/>
            <a:ext cx="71162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/>
              <a:t>NFC</a:t>
            </a:r>
            <a:r>
              <a:rPr lang="ko-KR" altLang="en-US" sz="2200" dirty="0" smtClean="0"/>
              <a:t>카드 출근 태그</a:t>
            </a:r>
            <a:endParaRPr lang="ko-KR" altLang="en-US" sz="2200" dirty="0"/>
          </a:p>
        </p:txBody>
      </p:sp>
      <p:sp>
        <p:nvSpPr>
          <p:cNvPr id="2" name="TextBox 1"/>
          <p:cNvSpPr txBox="1"/>
          <p:nvPr/>
        </p:nvSpPr>
        <p:spPr>
          <a:xfrm>
            <a:off x="2195736" y="5517232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등록된 </a:t>
            </a:r>
            <a:r>
              <a:rPr lang="ko-KR" altLang="en-US" dirty="0" err="1" smtClean="0"/>
              <a:t>카드번호일경우</a:t>
            </a:r>
            <a:r>
              <a:rPr lang="ko-KR" altLang="en-US" dirty="0" smtClean="0"/>
              <a:t> </a:t>
            </a:r>
            <a:r>
              <a:rPr lang="en-US" altLang="ko-KR" dirty="0" smtClean="0"/>
              <a:t>Happy Commute !! </a:t>
            </a:r>
            <a:r>
              <a:rPr lang="ko-KR" altLang="en-US" dirty="0" smtClean="0"/>
              <a:t>출력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175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373" y="836712"/>
            <a:ext cx="5760720" cy="4320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71600" y="116632"/>
            <a:ext cx="71162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err="1" smtClean="0"/>
              <a:t>미등록된</a:t>
            </a:r>
            <a:r>
              <a:rPr lang="ko-KR" altLang="en-US" sz="2200" dirty="0" smtClean="0"/>
              <a:t> 카드 태그</a:t>
            </a:r>
            <a:endParaRPr lang="ko-KR" altLang="en-US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2195736" y="5517232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미등록된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카드태그시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! Not Execute ! </a:t>
            </a:r>
            <a:r>
              <a:rPr lang="ko-KR" altLang="en-US" dirty="0" smtClean="0"/>
              <a:t>출</a:t>
            </a:r>
            <a:r>
              <a:rPr lang="ko-KR" altLang="en-US" dirty="0"/>
              <a:t>력</a:t>
            </a:r>
          </a:p>
        </p:txBody>
      </p:sp>
    </p:spTree>
    <p:extLst>
      <p:ext uri="{BB962C8B-B14F-4D97-AF65-F5344CB8AC3E}">
        <p14:creationId xmlns:p14="http://schemas.microsoft.com/office/powerpoint/2010/main" val="205175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167" y="908720"/>
            <a:ext cx="5760720" cy="4320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71600" y="116632"/>
            <a:ext cx="71162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smtClean="0"/>
              <a:t>등록된 </a:t>
            </a:r>
            <a:r>
              <a:rPr lang="en-US" altLang="ko-KR" sz="2200" dirty="0" smtClean="0"/>
              <a:t>NFC</a:t>
            </a:r>
            <a:r>
              <a:rPr lang="ko-KR" altLang="en-US" sz="2200" dirty="0" smtClean="0"/>
              <a:t>카드 출근 후 퇴근시</a:t>
            </a:r>
            <a:endParaRPr lang="ko-KR" altLang="en-US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2195736" y="5517232"/>
            <a:ext cx="518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출근 </a:t>
            </a:r>
            <a:r>
              <a:rPr lang="ko-KR" altLang="en-US" dirty="0" err="1" smtClean="0"/>
              <a:t>등록이된</a:t>
            </a:r>
            <a:r>
              <a:rPr lang="ko-KR" altLang="en-US" dirty="0" smtClean="0"/>
              <a:t> </a:t>
            </a:r>
            <a:r>
              <a:rPr lang="en-US" altLang="ko-KR" dirty="0" smtClean="0"/>
              <a:t>NFC</a:t>
            </a:r>
            <a:r>
              <a:rPr lang="ko-KR" altLang="en-US" dirty="0" smtClean="0"/>
              <a:t>카드번호는 자동 퇴근처리로 </a:t>
            </a:r>
            <a:r>
              <a:rPr lang="en-US" altLang="ko-KR" dirty="0" smtClean="0"/>
              <a:t>See you tomorrow </a:t>
            </a:r>
            <a:r>
              <a:rPr lang="ko-KR" altLang="en-US" dirty="0" smtClean="0"/>
              <a:t>출력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175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DB </a:t>
            </a:r>
            <a:r>
              <a:rPr lang="ko-KR" altLang="en-US" dirty="0" smtClean="0"/>
              <a:t>생성쿼리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1596" y="1412776"/>
            <a:ext cx="403244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CREATE</a:t>
            </a:r>
            <a:r>
              <a:rPr lang="en-US" altLang="ko-KR" sz="1400" dirty="0"/>
              <a:t> </a:t>
            </a:r>
            <a:r>
              <a:rPr lang="en-US" altLang="ko-KR" sz="1400" b="1" dirty="0"/>
              <a:t>TABLE</a:t>
            </a:r>
            <a:r>
              <a:rPr lang="en-US" altLang="ko-KR" sz="1400" dirty="0"/>
              <a:t> `state` (</a:t>
            </a:r>
          </a:p>
          <a:p>
            <a:r>
              <a:rPr lang="en-US" altLang="ko-KR" sz="1400" dirty="0"/>
              <a:t>`</a:t>
            </a:r>
            <a:r>
              <a:rPr lang="ko-KR" altLang="en-US" sz="1400" dirty="0"/>
              <a:t>아이디</a:t>
            </a:r>
            <a:r>
              <a:rPr lang="en-US" altLang="ko-KR" sz="1400" dirty="0"/>
              <a:t>`</a:t>
            </a:r>
            <a:r>
              <a:rPr lang="ko-KR" altLang="en-US" sz="1400" dirty="0"/>
              <a:t> </a:t>
            </a:r>
            <a:r>
              <a:rPr lang="en-US" altLang="ko-KR" sz="1400" b="1" dirty="0"/>
              <a:t>VARCHAR</a:t>
            </a:r>
            <a:r>
              <a:rPr lang="en-US" altLang="ko-KR" sz="1400" dirty="0"/>
              <a:t>(16) </a:t>
            </a:r>
            <a:r>
              <a:rPr lang="en-US" altLang="ko-KR" sz="1400" b="1" dirty="0"/>
              <a:t>NOT</a:t>
            </a:r>
            <a:r>
              <a:rPr lang="en-US" altLang="ko-KR" sz="1400" dirty="0"/>
              <a:t> </a:t>
            </a:r>
            <a:r>
              <a:rPr lang="en-US" altLang="ko-KR" sz="1400" b="1" dirty="0"/>
              <a:t>NULL</a:t>
            </a:r>
            <a:r>
              <a:rPr lang="en-US" altLang="ko-KR" sz="1400" dirty="0"/>
              <a:t> </a:t>
            </a:r>
            <a:r>
              <a:rPr lang="en-US" altLang="ko-KR" sz="1400" b="1" dirty="0"/>
              <a:t>COMMENT</a:t>
            </a:r>
            <a:r>
              <a:rPr lang="en-US" altLang="ko-KR" sz="1400" dirty="0"/>
              <a:t> '</a:t>
            </a:r>
            <a:r>
              <a:rPr lang="en-US" altLang="ko-KR" sz="1400" dirty="0" err="1"/>
              <a:t>nfc</a:t>
            </a:r>
            <a:r>
              <a:rPr lang="ko-KR" altLang="en-US" sz="1400" dirty="0"/>
              <a:t>카드번호</a:t>
            </a:r>
            <a:r>
              <a:rPr lang="en-US" altLang="ko-KR" sz="1400" dirty="0"/>
              <a:t>',</a:t>
            </a:r>
          </a:p>
          <a:p>
            <a:r>
              <a:rPr lang="en-US" altLang="ko-KR" sz="1400" dirty="0"/>
              <a:t>`</a:t>
            </a:r>
            <a:r>
              <a:rPr lang="ko-KR" altLang="en-US" sz="1400" dirty="0"/>
              <a:t>이름</a:t>
            </a:r>
            <a:r>
              <a:rPr lang="en-US" altLang="ko-KR" sz="1400" dirty="0"/>
              <a:t>`</a:t>
            </a:r>
            <a:r>
              <a:rPr lang="ko-KR" altLang="en-US" sz="1400" dirty="0"/>
              <a:t> </a:t>
            </a:r>
            <a:r>
              <a:rPr lang="en-US" altLang="ko-KR" sz="1400" b="1" dirty="0"/>
              <a:t>VARCHAR</a:t>
            </a:r>
            <a:r>
              <a:rPr lang="en-US" altLang="ko-KR" sz="1400" dirty="0"/>
              <a:t>(16) </a:t>
            </a:r>
            <a:r>
              <a:rPr lang="en-US" altLang="ko-KR" sz="1400" b="1" dirty="0"/>
              <a:t>NOT</a:t>
            </a:r>
            <a:r>
              <a:rPr lang="en-US" altLang="ko-KR" sz="1400" dirty="0"/>
              <a:t> </a:t>
            </a:r>
            <a:r>
              <a:rPr lang="en-US" altLang="ko-KR" sz="1400" b="1" dirty="0"/>
              <a:t>NULL</a:t>
            </a:r>
            <a:r>
              <a:rPr lang="en-US" altLang="ko-KR" sz="1400" dirty="0"/>
              <a:t>,</a:t>
            </a:r>
          </a:p>
          <a:p>
            <a:r>
              <a:rPr lang="en-US" altLang="ko-KR" sz="1400" dirty="0"/>
              <a:t>`</a:t>
            </a:r>
            <a:r>
              <a:rPr lang="ko-KR" altLang="en-US" sz="1400" dirty="0"/>
              <a:t>성별</a:t>
            </a:r>
            <a:r>
              <a:rPr lang="en-US" altLang="ko-KR" sz="1400" dirty="0"/>
              <a:t>`</a:t>
            </a:r>
            <a:r>
              <a:rPr lang="ko-KR" altLang="en-US" sz="1400" dirty="0"/>
              <a:t> </a:t>
            </a:r>
            <a:r>
              <a:rPr lang="en-US" altLang="ko-KR" sz="1400" b="1" dirty="0"/>
              <a:t>VARCHAR</a:t>
            </a:r>
            <a:r>
              <a:rPr lang="en-US" altLang="ko-KR" sz="1400" dirty="0"/>
              <a:t>(16) </a:t>
            </a:r>
            <a:r>
              <a:rPr lang="en-US" altLang="ko-KR" sz="1400" b="1" dirty="0"/>
              <a:t>NOT</a:t>
            </a:r>
            <a:r>
              <a:rPr lang="en-US" altLang="ko-KR" sz="1400" dirty="0"/>
              <a:t> </a:t>
            </a:r>
            <a:r>
              <a:rPr lang="en-US" altLang="ko-KR" sz="1400" b="1" dirty="0"/>
              <a:t>NULL</a:t>
            </a:r>
            <a:r>
              <a:rPr lang="en-US" altLang="ko-KR" sz="1400" dirty="0"/>
              <a:t>,</a:t>
            </a:r>
          </a:p>
          <a:p>
            <a:r>
              <a:rPr lang="en-US" altLang="ko-KR" sz="1400" dirty="0"/>
              <a:t>`</a:t>
            </a:r>
            <a:r>
              <a:rPr lang="ko-KR" altLang="en-US" sz="1400" dirty="0"/>
              <a:t>직급</a:t>
            </a:r>
            <a:r>
              <a:rPr lang="en-US" altLang="ko-KR" sz="1400" dirty="0"/>
              <a:t>`</a:t>
            </a:r>
            <a:r>
              <a:rPr lang="ko-KR" altLang="en-US" sz="1400" dirty="0"/>
              <a:t> </a:t>
            </a:r>
            <a:r>
              <a:rPr lang="en-US" altLang="ko-KR" sz="1400" b="1" dirty="0"/>
              <a:t>VARCHAR</a:t>
            </a:r>
            <a:r>
              <a:rPr lang="en-US" altLang="ko-KR" sz="1400" dirty="0"/>
              <a:t>(16) </a:t>
            </a:r>
            <a:r>
              <a:rPr lang="en-US" altLang="ko-KR" sz="1400" b="1" dirty="0"/>
              <a:t>NOT</a:t>
            </a:r>
            <a:r>
              <a:rPr lang="en-US" altLang="ko-KR" sz="1400" dirty="0"/>
              <a:t> </a:t>
            </a:r>
            <a:r>
              <a:rPr lang="en-US" altLang="ko-KR" sz="1400" b="1" dirty="0"/>
              <a:t>NULL</a:t>
            </a:r>
            <a:r>
              <a:rPr lang="en-US" altLang="ko-KR" sz="1400" dirty="0"/>
              <a:t>,</a:t>
            </a:r>
          </a:p>
          <a:p>
            <a:r>
              <a:rPr lang="en-US" altLang="ko-KR" sz="1400" dirty="0"/>
              <a:t>`</a:t>
            </a:r>
            <a:r>
              <a:rPr lang="ko-KR" altLang="en-US" sz="1400" dirty="0"/>
              <a:t>사원번호</a:t>
            </a:r>
            <a:r>
              <a:rPr lang="en-US" altLang="ko-KR" sz="1400" dirty="0"/>
              <a:t>`</a:t>
            </a:r>
            <a:r>
              <a:rPr lang="ko-KR" altLang="en-US" sz="1400" dirty="0"/>
              <a:t> </a:t>
            </a:r>
            <a:r>
              <a:rPr lang="en-US" altLang="ko-KR" sz="1400" b="1" dirty="0"/>
              <a:t>VARCHAR</a:t>
            </a:r>
            <a:r>
              <a:rPr lang="en-US" altLang="ko-KR" sz="1400" dirty="0"/>
              <a:t>(16) </a:t>
            </a:r>
            <a:r>
              <a:rPr lang="en-US" altLang="ko-KR" sz="1400" b="1" dirty="0"/>
              <a:t>NOT</a:t>
            </a:r>
            <a:r>
              <a:rPr lang="en-US" altLang="ko-KR" sz="1400" dirty="0"/>
              <a:t> </a:t>
            </a:r>
            <a:r>
              <a:rPr lang="en-US" altLang="ko-KR" sz="1400" b="1" dirty="0"/>
              <a:t>NULL</a:t>
            </a:r>
            <a:r>
              <a:rPr lang="en-US" altLang="ko-KR" sz="1400" dirty="0"/>
              <a:t>,</a:t>
            </a:r>
          </a:p>
          <a:p>
            <a:r>
              <a:rPr lang="en-US" altLang="ko-KR" sz="1400" b="1" dirty="0"/>
              <a:t>PRIMARY</a:t>
            </a:r>
            <a:r>
              <a:rPr lang="en-US" altLang="ko-KR" sz="1400" dirty="0"/>
              <a:t> </a:t>
            </a:r>
            <a:r>
              <a:rPr lang="en-US" altLang="ko-KR" sz="1400" b="1" dirty="0"/>
              <a:t>KEY</a:t>
            </a:r>
            <a:r>
              <a:rPr lang="en-US" altLang="ko-KR" sz="1400" dirty="0"/>
              <a:t> (`</a:t>
            </a:r>
            <a:r>
              <a:rPr lang="ko-KR" altLang="en-US" sz="1400" dirty="0"/>
              <a:t>아이디</a:t>
            </a:r>
            <a:r>
              <a:rPr lang="en-US" altLang="ko-KR" sz="1400" dirty="0"/>
              <a:t>`)</a:t>
            </a:r>
          </a:p>
          <a:p>
            <a:r>
              <a:rPr lang="en-US" altLang="ko-KR" sz="1400" dirty="0"/>
              <a:t>)</a:t>
            </a:r>
          </a:p>
          <a:p>
            <a:r>
              <a:rPr lang="en-US" altLang="ko-KR" sz="1400" b="1" dirty="0"/>
              <a:t>COLLATE</a:t>
            </a:r>
            <a:r>
              <a:rPr lang="en-US" altLang="ko-KR" sz="1400" dirty="0"/>
              <a:t>='utf8_general_ci'</a:t>
            </a:r>
          </a:p>
          <a:p>
            <a:r>
              <a:rPr lang="en-US" altLang="ko-KR" sz="1400" b="1" dirty="0"/>
              <a:t>ENGINE</a:t>
            </a:r>
            <a:r>
              <a:rPr lang="en-US" altLang="ko-KR" sz="1400" dirty="0"/>
              <a:t>=</a:t>
            </a:r>
            <a:r>
              <a:rPr lang="en-US" altLang="ko-KR" sz="1400" b="1" dirty="0" err="1"/>
              <a:t>InnoDB</a:t>
            </a:r>
            <a:endParaRPr lang="en-US" altLang="ko-KR" sz="1400" b="1" dirty="0"/>
          </a:p>
          <a:p>
            <a:r>
              <a:rPr lang="en-US" altLang="ko-KR" sz="1400" dirty="0"/>
              <a:t>;</a:t>
            </a:r>
          </a:p>
          <a:p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4499992" y="1412776"/>
            <a:ext cx="432048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CREATE</a:t>
            </a:r>
            <a:r>
              <a:rPr lang="en-US" altLang="ko-KR" sz="1400" dirty="0"/>
              <a:t> </a:t>
            </a:r>
            <a:r>
              <a:rPr lang="en-US" altLang="ko-KR" sz="1400" b="1" dirty="0"/>
              <a:t>TABLE</a:t>
            </a:r>
            <a:r>
              <a:rPr lang="en-US" altLang="ko-KR" sz="1400" dirty="0"/>
              <a:t> `</a:t>
            </a:r>
            <a:r>
              <a:rPr lang="en-US" altLang="ko-KR" sz="1400" dirty="0" err="1"/>
              <a:t>attendtime</a:t>
            </a:r>
            <a:r>
              <a:rPr lang="en-US" altLang="ko-KR" sz="1400" dirty="0"/>
              <a:t>` (</a:t>
            </a:r>
          </a:p>
          <a:p>
            <a:r>
              <a:rPr lang="en-US" altLang="ko-KR" sz="1400" dirty="0"/>
              <a:t>`</a:t>
            </a:r>
            <a:r>
              <a:rPr lang="ko-KR" altLang="en-US" sz="1400" dirty="0"/>
              <a:t>아이디</a:t>
            </a:r>
            <a:r>
              <a:rPr lang="en-US" altLang="ko-KR" sz="1400" dirty="0"/>
              <a:t>`</a:t>
            </a:r>
            <a:r>
              <a:rPr lang="ko-KR" altLang="en-US" sz="1400" dirty="0"/>
              <a:t> </a:t>
            </a:r>
            <a:r>
              <a:rPr lang="en-US" altLang="ko-KR" sz="1400" b="1" dirty="0"/>
              <a:t>VARCHAR</a:t>
            </a:r>
            <a:r>
              <a:rPr lang="en-US" altLang="ko-KR" sz="1400" dirty="0"/>
              <a:t>(50) </a:t>
            </a:r>
            <a:r>
              <a:rPr lang="en-US" altLang="ko-KR" sz="1400" b="1" dirty="0"/>
              <a:t>NOT</a:t>
            </a:r>
            <a:r>
              <a:rPr lang="en-US" altLang="ko-KR" sz="1400" dirty="0"/>
              <a:t> </a:t>
            </a:r>
            <a:r>
              <a:rPr lang="en-US" altLang="ko-KR" sz="1400" b="1" dirty="0"/>
              <a:t>NULL</a:t>
            </a:r>
            <a:r>
              <a:rPr lang="en-US" altLang="ko-KR" sz="1400" dirty="0"/>
              <a:t>,</a:t>
            </a:r>
          </a:p>
          <a:p>
            <a:r>
              <a:rPr lang="en-US" altLang="ko-KR" sz="1400" dirty="0"/>
              <a:t>`</a:t>
            </a:r>
            <a:r>
              <a:rPr lang="ko-KR" altLang="en-US" sz="1400" dirty="0"/>
              <a:t>날짜</a:t>
            </a:r>
            <a:r>
              <a:rPr lang="en-US" altLang="ko-KR" sz="1400" dirty="0"/>
              <a:t>`</a:t>
            </a:r>
            <a:r>
              <a:rPr lang="ko-KR" altLang="en-US" sz="1400" dirty="0"/>
              <a:t> </a:t>
            </a:r>
            <a:r>
              <a:rPr lang="en-US" altLang="ko-KR" sz="1400" b="1" dirty="0"/>
              <a:t>DATE</a:t>
            </a:r>
            <a:r>
              <a:rPr lang="en-US" altLang="ko-KR" sz="1400" dirty="0"/>
              <a:t> </a:t>
            </a:r>
            <a:r>
              <a:rPr lang="en-US" altLang="ko-KR" sz="1400" b="1" dirty="0"/>
              <a:t>NOT</a:t>
            </a:r>
            <a:r>
              <a:rPr lang="en-US" altLang="ko-KR" sz="1400" dirty="0"/>
              <a:t> </a:t>
            </a:r>
            <a:r>
              <a:rPr lang="en-US" altLang="ko-KR" sz="1400" b="1" dirty="0"/>
              <a:t>NULL</a:t>
            </a:r>
            <a:r>
              <a:rPr lang="en-US" altLang="ko-KR" sz="1400" dirty="0"/>
              <a:t>,</a:t>
            </a:r>
          </a:p>
          <a:p>
            <a:r>
              <a:rPr lang="en-US" altLang="ko-KR" sz="1400" dirty="0"/>
              <a:t>`</a:t>
            </a:r>
            <a:r>
              <a:rPr lang="ko-KR" altLang="en-US" sz="1400" dirty="0"/>
              <a:t>출근시간</a:t>
            </a:r>
            <a:r>
              <a:rPr lang="en-US" altLang="ko-KR" sz="1400" dirty="0"/>
              <a:t>`</a:t>
            </a:r>
            <a:r>
              <a:rPr lang="ko-KR" altLang="en-US" sz="1400" dirty="0"/>
              <a:t> </a:t>
            </a:r>
            <a:r>
              <a:rPr lang="en-US" altLang="ko-KR" sz="1400" b="1" dirty="0"/>
              <a:t>DATETIME</a:t>
            </a:r>
            <a:r>
              <a:rPr lang="en-US" altLang="ko-KR" sz="1400" dirty="0"/>
              <a:t> </a:t>
            </a:r>
            <a:r>
              <a:rPr lang="en-US" altLang="ko-KR" sz="1400" b="1" dirty="0"/>
              <a:t>NULL</a:t>
            </a:r>
            <a:r>
              <a:rPr lang="en-US" altLang="ko-KR" sz="1400" dirty="0"/>
              <a:t> </a:t>
            </a:r>
            <a:r>
              <a:rPr lang="en-US" altLang="ko-KR" sz="1400" b="1" dirty="0"/>
              <a:t>DEFAULT</a:t>
            </a:r>
            <a:r>
              <a:rPr lang="en-US" altLang="ko-KR" sz="1400" dirty="0"/>
              <a:t> </a:t>
            </a:r>
            <a:r>
              <a:rPr lang="en-US" altLang="ko-KR" sz="1400" b="1" dirty="0"/>
              <a:t>NULL</a:t>
            </a:r>
            <a:r>
              <a:rPr lang="en-US" altLang="ko-KR" sz="1400" dirty="0"/>
              <a:t>,</a:t>
            </a:r>
          </a:p>
          <a:p>
            <a:r>
              <a:rPr lang="en-US" altLang="ko-KR" sz="1400" dirty="0"/>
              <a:t>`</a:t>
            </a:r>
            <a:r>
              <a:rPr lang="ko-KR" altLang="en-US" sz="1400" dirty="0"/>
              <a:t>퇴근시간</a:t>
            </a:r>
            <a:r>
              <a:rPr lang="en-US" altLang="ko-KR" sz="1400" dirty="0"/>
              <a:t>`</a:t>
            </a:r>
            <a:r>
              <a:rPr lang="ko-KR" altLang="en-US" sz="1400" dirty="0"/>
              <a:t> </a:t>
            </a:r>
            <a:r>
              <a:rPr lang="en-US" altLang="ko-KR" sz="1400" b="1" dirty="0"/>
              <a:t>DATETIME</a:t>
            </a:r>
            <a:r>
              <a:rPr lang="en-US" altLang="ko-KR" sz="1400" dirty="0"/>
              <a:t> </a:t>
            </a:r>
            <a:r>
              <a:rPr lang="en-US" altLang="ko-KR" sz="1400" b="1" dirty="0"/>
              <a:t>NULL</a:t>
            </a:r>
            <a:r>
              <a:rPr lang="en-US" altLang="ko-KR" sz="1400" dirty="0"/>
              <a:t> </a:t>
            </a:r>
            <a:r>
              <a:rPr lang="en-US" altLang="ko-KR" sz="1400" b="1" dirty="0"/>
              <a:t>DEFAULT</a:t>
            </a:r>
            <a:r>
              <a:rPr lang="en-US" altLang="ko-KR" sz="1400" dirty="0"/>
              <a:t> </a:t>
            </a:r>
            <a:r>
              <a:rPr lang="en-US" altLang="ko-KR" sz="1400" b="1" dirty="0"/>
              <a:t>NULL</a:t>
            </a:r>
            <a:r>
              <a:rPr lang="en-US" altLang="ko-KR" sz="1400" dirty="0"/>
              <a:t>,</a:t>
            </a:r>
          </a:p>
          <a:p>
            <a:r>
              <a:rPr lang="en-US" altLang="ko-KR" sz="1400" dirty="0"/>
              <a:t>`</a:t>
            </a:r>
            <a:r>
              <a:rPr lang="ko-KR" altLang="en-US" sz="1400" dirty="0"/>
              <a:t>근무시간</a:t>
            </a:r>
            <a:r>
              <a:rPr lang="en-US" altLang="ko-KR" sz="1400" dirty="0"/>
              <a:t>`</a:t>
            </a:r>
            <a:r>
              <a:rPr lang="ko-KR" altLang="en-US" sz="1400" dirty="0"/>
              <a:t> </a:t>
            </a:r>
            <a:r>
              <a:rPr lang="en-US" altLang="ko-KR" sz="1400" b="1" dirty="0"/>
              <a:t>VARCHAR</a:t>
            </a:r>
            <a:r>
              <a:rPr lang="en-US" altLang="ko-KR" sz="1400" dirty="0"/>
              <a:t>(50) </a:t>
            </a:r>
            <a:r>
              <a:rPr lang="en-US" altLang="ko-KR" sz="1400" b="1" dirty="0"/>
              <a:t>NULL</a:t>
            </a:r>
            <a:r>
              <a:rPr lang="en-US" altLang="ko-KR" sz="1400" dirty="0"/>
              <a:t> </a:t>
            </a:r>
            <a:r>
              <a:rPr lang="en-US" altLang="ko-KR" sz="1400" b="1" dirty="0"/>
              <a:t>DEFAULT</a:t>
            </a:r>
            <a:r>
              <a:rPr lang="en-US" altLang="ko-KR" sz="1400" dirty="0"/>
              <a:t> </a:t>
            </a:r>
            <a:r>
              <a:rPr lang="en-US" altLang="ko-KR" sz="1400" b="1" dirty="0"/>
              <a:t>NULL</a:t>
            </a:r>
            <a:r>
              <a:rPr lang="en-US" altLang="ko-KR" sz="1400" dirty="0"/>
              <a:t>,</a:t>
            </a:r>
          </a:p>
          <a:p>
            <a:r>
              <a:rPr lang="en-US" altLang="ko-KR" sz="1400" b="1" dirty="0"/>
              <a:t>PRIMARY</a:t>
            </a:r>
            <a:r>
              <a:rPr lang="en-US" altLang="ko-KR" sz="1400" dirty="0"/>
              <a:t> </a:t>
            </a:r>
            <a:r>
              <a:rPr lang="en-US" altLang="ko-KR" sz="1400" b="1" dirty="0"/>
              <a:t>KEY</a:t>
            </a:r>
            <a:r>
              <a:rPr lang="en-US" altLang="ko-KR" sz="1400" dirty="0"/>
              <a:t> (`</a:t>
            </a:r>
            <a:r>
              <a:rPr lang="ko-KR" altLang="en-US" sz="1400" dirty="0"/>
              <a:t>아이디</a:t>
            </a:r>
            <a:r>
              <a:rPr lang="en-US" altLang="ko-KR" sz="1400" dirty="0"/>
              <a:t>`,</a:t>
            </a:r>
            <a:r>
              <a:rPr lang="ko-KR" altLang="en-US" sz="1400" dirty="0"/>
              <a:t> </a:t>
            </a:r>
            <a:r>
              <a:rPr lang="en-US" altLang="ko-KR" sz="1400" dirty="0"/>
              <a:t>`</a:t>
            </a:r>
            <a:r>
              <a:rPr lang="ko-KR" altLang="en-US" sz="1400" dirty="0"/>
              <a:t>날짜</a:t>
            </a:r>
            <a:r>
              <a:rPr lang="en-US" altLang="ko-KR" sz="1400" dirty="0"/>
              <a:t>`),</a:t>
            </a:r>
          </a:p>
          <a:p>
            <a:r>
              <a:rPr lang="en-US" altLang="ko-KR" sz="1400" b="1" dirty="0"/>
              <a:t>CONSTRAINT</a:t>
            </a:r>
            <a:r>
              <a:rPr lang="en-US" altLang="ko-KR" sz="1400" dirty="0"/>
              <a:t> `</a:t>
            </a:r>
            <a:r>
              <a:rPr lang="en-US" altLang="ko-KR" sz="1400" dirty="0" err="1"/>
              <a:t>FK_attendtime_state</a:t>
            </a:r>
            <a:r>
              <a:rPr lang="en-US" altLang="ko-KR" sz="1400" dirty="0"/>
              <a:t>` </a:t>
            </a:r>
            <a:r>
              <a:rPr lang="en-US" altLang="ko-KR" sz="1400" b="1" dirty="0"/>
              <a:t>FOREIGN</a:t>
            </a:r>
            <a:r>
              <a:rPr lang="en-US" altLang="ko-KR" sz="1400" dirty="0"/>
              <a:t> </a:t>
            </a:r>
            <a:r>
              <a:rPr lang="en-US" altLang="ko-KR" sz="1400" b="1" dirty="0"/>
              <a:t>KEY</a:t>
            </a:r>
            <a:r>
              <a:rPr lang="en-US" altLang="ko-KR" sz="1400" dirty="0"/>
              <a:t> (`</a:t>
            </a:r>
            <a:r>
              <a:rPr lang="ko-KR" altLang="en-US" sz="1400" dirty="0"/>
              <a:t>아이디</a:t>
            </a:r>
            <a:r>
              <a:rPr lang="en-US" altLang="ko-KR" sz="1400" dirty="0"/>
              <a:t>`)</a:t>
            </a:r>
            <a:r>
              <a:rPr lang="ko-KR" altLang="en-US" sz="1400" dirty="0"/>
              <a:t> </a:t>
            </a:r>
            <a:r>
              <a:rPr lang="en-US" altLang="ko-KR" sz="1400" b="1" dirty="0"/>
              <a:t>REFERENCES</a:t>
            </a:r>
            <a:r>
              <a:rPr lang="en-US" altLang="ko-KR" sz="1400" dirty="0"/>
              <a:t> `state` (`</a:t>
            </a:r>
            <a:r>
              <a:rPr lang="ko-KR" altLang="en-US" sz="1400" dirty="0"/>
              <a:t>아이디</a:t>
            </a:r>
            <a:r>
              <a:rPr lang="en-US" altLang="ko-KR" sz="1400" dirty="0"/>
              <a:t>`)</a:t>
            </a:r>
          </a:p>
          <a:p>
            <a:r>
              <a:rPr lang="en-US" altLang="ko-KR" sz="1400" dirty="0"/>
              <a:t>)</a:t>
            </a:r>
          </a:p>
          <a:p>
            <a:r>
              <a:rPr lang="en-US" altLang="ko-KR" sz="1400" b="1" dirty="0"/>
              <a:t>COLLATE</a:t>
            </a:r>
            <a:r>
              <a:rPr lang="en-US" altLang="ko-KR" sz="1400" dirty="0"/>
              <a:t>='utf8_general_ci'</a:t>
            </a:r>
          </a:p>
          <a:p>
            <a:r>
              <a:rPr lang="en-US" altLang="ko-KR" sz="1400" b="1" dirty="0"/>
              <a:t>ENGINE</a:t>
            </a:r>
            <a:r>
              <a:rPr lang="en-US" altLang="ko-KR" sz="1400" dirty="0"/>
              <a:t>=</a:t>
            </a:r>
            <a:r>
              <a:rPr lang="en-US" altLang="ko-KR" sz="1400" b="1" dirty="0" err="1"/>
              <a:t>InnoDB</a:t>
            </a:r>
            <a:endParaRPr lang="en-US" altLang="ko-KR" sz="1400" b="1" dirty="0"/>
          </a:p>
          <a:p>
            <a:r>
              <a:rPr lang="en-US" altLang="ko-KR" sz="1400" dirty="0"/>
              <a:t>;</a:t>
            </a:r>
          </a:p>
          <a:p>
            <a:endParaRPr lang="ko-KR" altLang="en-US" sz="1400" dirty="0"/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7200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DB </a:t>
            </a:r>
            <a:r>
              <a:rPr lang="ko-KR" altLang="en-US" dirty="0" smtClean="0"/>
              <a:t>사용쿼리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524140"/>
              </p:ext>
            </p:extLst>
          </p:nvPr>
        </p:nvGraphicFramePr>
        <p:xfrm>
          <a:off x="395536" y="2204864"/>
          <a:ext cx="8280920" cy="3337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12168"/>
                <a:gridCol w="676875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용도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사용쿼리</a:t>
                      </a:r>
                      <a:endParaRPr lang="ko-KR" altLang="en-US" sz="13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신규등록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smtClean="0"/>
                        <a:t>INSERT INTO </a:t>
                      </a:r>
                      <a:r>
                        <a:rPr lang="en-US" altLang="ko-KR" sz="1300" dirty="0" err="1" smtClean="0"/>
                        <a:t>nfc.state</a:t>
                      </a:r>
                      <a:r>
                        <a:rPr lang="en-US" altLang="ko-KR" sz="1300" dirty="0" smtClean="0"/>
                        <a:t> (`</a:t>
                      </a:r>
                      <a:r>
                        <a:rPr lang="ko-KR" altLang="en-US" sz="1300" dirty="0" smtClean="0"/>
                        <a:t>아이디</a:t>
                      </a:r>
                      <a:r>
                        <a:rPr lang="en-US" altLang="ko-KR" sz="1300" dirty="0" smtClean="0"/>
                        <a:t>`,`</a:t>
                      </a:r>
                      <a:r>
                        <a:rPr lang="ko-KR" altLang="en-US" sz="1300" dirty="0" smtClean="0"/>
                        <a:t>이름</a:t>
                      </a:r>
                      <a:r>
                        <a:rPr lang="en-US" altLang="ko-KR" sz="1300" dirty="0" smtClean="0"/>
                        <a:t>`,`</a:t>
                      </a:r>
                      <a:r>
                        <a:rPr lang="ko-KR" altLang="en-US" sz="1300" dirty="0" smtClean="0"/>
                        <a:t>성별</a:t>
                      </a:r>
                      <a:r>
                        <a:rPr lang="en-US" altLang="ko-KR" sz="1300" dirty="0" smtClean="0"/>
                        <a:t>`,`</a:t>
                      </a:r>
                      <a:r>
                        <a:rPr lang="ko-KR" altLang="en-US" sz="1300" dirty="0" smtClean="0"/>
                        <a:t>직급</a:t>
                      </a:r>
                      <a:r>
                        <a:rPr lang="en-US" altLang="ko-KR" sz="1300" dirty="0" smtClean="0"/>
                        <a:t>`,`</a:t>
                      </a:r>
                      <a:r>
                        <a:rPr lang="ko-KR" altLang="en-US" sz="1300" dirty="0" smtClean="0"/>
                        <a:t>사원번호</a:t>
                      </a:r>
                      <a:r>
                        <a:rPr lang="en-US" altLang="ko-KR" sz="1300" dirty="0" smtClean="0"/>
                        <a:t>`) VALUES (?,?,?,?,?)</a:t>
                      </a:r>
                      <a:endParaRPr lang="ko-KR" altLang="en-US" sz="13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출근처리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INSERT INTO </a:t>
                      </a:r>
                      <a:r>
                        <a:rPr lang="en-US" altLang="ko-KR" sz="13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nfc.attendtime</a:t>
                      </a:r>
                      <a:r>
                        <a:rPr lang="en-US" altLang="ko-KR" sz="13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(`</a:t>
                      </a:r>
                      <a:r>
                        <a:rPr lang="ko-KR" altLang="en-US" sz="13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아이디</a:t>
                      </a:r>
                      <a:r>
                        <a:rPr lang="en-US" altLang="ko-KR" sz="13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`,`</a:t>
                      </a:r>
                      <a:r>
                        <a:rPr lang="ko-KR" altLang="en-US" sz="13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날짜</a:t>
                      </a:r>
                      <a:r>
                        <a:rPr lang="en-US" altLang="ko-KR" sz="13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`,`</a:t>
                      </a:r>
                      <a:r>
                        <a:rPr lang="ko-KR" altLang="en-US" sz="13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출근시간</a:t>
                      </a:r>
                      <a:r>
                        <a:rPr lang="en-US" altLang="ko-KR" sz="13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`) VALUES (?,?,?)</a:t>
                      </a:r>
                      <a:endParaRPr lang="ko-KR" altLang="en-US" sz="13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퇴근처리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 </a:t>
                      </a:r>
                      <a:r>
                        <a:rPr lang="en-US" altLang="ko-KR" sz="13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nfc.attendtime</a:t>
                      </a:r>
                      <a:r>
                        <a:rPr lang="en-US" altLang="ko-KR" sz="13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SET `</a:t>
                      </a:r>
                      <a:r>
                        <a:rPr lang="ko-KR" altLang="en-US" sz="13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퇴근시간</a:t>
                      </a:r>
                      <a:r>
                        <a:rPr lang="en-US" altLang="ko-KR" sz="13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`=? WHERE  `</a:t>
                      </a:r>
                      <a:r>
                        <a:rPr lang="ko-KR" altLang="en-US" sz="13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아이디</a:t>
                      </a:r>
                      <a:r>
                        <a:rPr lang="en-US" altLang="ko-KR" sz="13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`=? and `</a:t>
                      </a:r>
                      <a:r>
                        <a:rPr lang="ko-KR" altLang="en-US" sz="13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날짜</a:t>
                      </a:r>
                      <a:r>
                        <a:rPr lang="en-US" altLang="ko-KR" sz="13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`=?</a:t>
                      </a:r>
                      <a:endParaRPr lang="ko-KR" altLang="en-US" sz="13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근무시간등록</a:t>
                      </a:r>
                      <a:r>
                        <a:rPr lang="en-US" altLang="ko-KR" sz="1300" dirty="0" smtClean="0"/>
                        <a:t>(</a:t>
                      </a:r>
                      <a:r>
                        <a:rPr lang="ko-KR" altLang="en-US" sz="1300" dirty="0" smtClean="0"/>
                        <a:t>웹</a:t>
                      </a:r>
                      <a:r>
                        <a:rPr lang="en-US" altLang="ko-KR" sz="1300" dirty="0" smtClean="0"/>
                        <a:t>)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 </a:t>
                      </a:r>
                      <a:r>
                        <a:rPr lang="en-US" altLang="ko-KR" sz="13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nfc.attendtime</a:t>
                      </a:r>
                      <a:r>
                        <a:rPr lang="en-US" altLang="ko-KR" sz="13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SET `</a:t>
                      </a:r>
                      <a:r>
                        <a:rPr lang="ko-KR" altLang="en-US" sz="13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근무시간</a:t>
                      </a:r>
                      <a:r>
                        <a:rPr lang="en-US" altLang="ko-KR" sz="13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`=? WHERE  `</a:t>
                      </a:r>
                      <a:r>
                        <a:rPr lang="ko-KR" altLang="en-US" sz="13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아이디</a:t>
                      </a:r>
                      <a:r>
                        <a:rPr lang="en-US" altLang="ko-KR" sz="13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`=? and `</a:t>
                      </a:r>
                      <a:r>
                        <a:rPr lang="ko-KR" altLang="en-US" sz="13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날짜</a:t>
                      </a:r>
                      <a:r>
                        <a:rPr lang="en-US" altLang="ko-KR" sz="13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`=?</a:t>
                      </a:r>
                      <a:endParaRPr lang="ko-KR" altLang="en-US" sz="13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카드태그이력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SELECT * FROM </a:t>
                      </a:r>
                      <a:r>
                        <a:rPr lang="en-US" altLang="ko-KR" sz="13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nfc.attendtime</a:t>
                      </a:r>
                      <a:r>
                        <a:rPr lang="en-US" altLang="ko-KR" sz="13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WHERE `</a:t>
                      </a:r>
                      <a:r>
                        <a:rPr lang="ko-KR" altLang="en-US" sz="13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아이디</a:t>
                      </a:r>
                      <a:r>
                        <a:rPr lang="en-US" altLang="ko-KR" sz="13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`=?</a:t>
                      </a:r>
                      <a:endParaRPr lang="ko-KR" altLang="en-US" sz="13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카드주인이름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SELECT `</a:t>
                      </a:r>
                      <a:r>
                        <a:rPr lang="ko-KR" altLang="en-US" sz="13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r>
                        <a:rPr lang="en-US" altLang="ko-KR" sz="13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` FROM </a:t>
                      </a:r>
                      <a:r>
                        <a:rPr lang="en-US" altLang="ko-KR" sz="13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nfc.state</a:t>
                      </a:r>
                      <a:r>
                        <a:rPr lang="en-US" altLang="ko-KR" sz="13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WHERE `</a:t>
                      </a:r>
                      <a:r>
                        <a:rPr lang="ko-KR" altLang="en-US" sz="13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아이디</a:t>
                      </a:r>
                      <a:r>
                        <a:rPr lang="en-US" altLang="ko-KR" sz="13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`=?</a:t>
                      </a:r>
                      <a:endParaRPr lang="ko-KR" altLang="en-US" sz="13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출근이력확인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SELECT `</a:t>
                      </a:r>
                      <a:r>
                        <a:rPr lang="ko-KR" altLang="en-US" sz="13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출근시간</a:t>
                      </a:r>
                      <a:r>
                        <a:rPr lang="en-US" altLang="ko-KR" sz="13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` FROM </a:t>
                      </a:r>
                      <a:r>
                        <a:rPr lang="en-US" altLang="ko-KR" sz="13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nfc.attendtime</a:t>
                      </a:r>
                      <a:r>
                        <a:rPr lang="en-US" altLang="ko-KR" sz="13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WHERE `</a:t>
                      </a:r>
                      <a:r>
                        <a:rPr lang="ko-KR" altLang="en-US" sz="13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아이디</a:t>
                      </a:r>
                      <a:r>
                        <a:rPr lang="en-US" altLang="ko-KR" sz="13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`=?</a:t>
                      </a:r>
                      <a:endParaRPr lang="ko-KR" altLang="en-US" sz="13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근무시간등록</a:t>
                      </a:r>
                      <a:r>
                        <a:rPr lang="en-US" altLang="ko-KR" sz="1300" dirty="0" smtClean="0"/>
                        <a:t>(DB)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SELECT `</a:t>
                      </a:r>
                      <a:r>
                        <a:rPr lang="ko-KR" altLang="en-US" sz="1300" dirty="0" smtClean="0"/>
                        <a:t>출근시간</a:t>
                      </a:r>
                      <a:r>
                        <a:rPr lang="en-US" altLang="ko-KR" sz="1300" dirty="0" smtClean="0"/>
                        <a:t>`,`</a:t>
                      </a:r>
                      <a:r>
                        <a:rPr lang="ko-KR" altLang="en-US" sz="1300" dirty="0" smtClean="0"/>
                        <a:t>퇴근시간</a:t>
                      </a:r>
                      <a:r>
                        <a:rPr lang="en-US" altLang="ko-KR" sz="1300" dirty="0" smtClean="0"/>
                        <a:t>` FROM </a:t>
                      </a:r>
                      <a:r>
                        <a:rPr lang="en-US" altLang="ko-KR" sz="1300" dirty="0" err="1" smtClean="0"/>
                        <a:t>nfc.attendtime</a:t>
                      </a:r>
                      <a:r>
                        <a:rPr lang="en-US" altLang="ko-KR" sz="1300" dirty="0" smtClean="0"/>
                        <a:t> WHERE `</a:t>
                      </a:r>
                      <a:r>
                        <a:rPr lang="ko-KR" altLang="en-US" sz="1300" dirty="0" smtClean="0"/>
                        <a:t>아이디</a:t>
                      </a:r>
                      <a:r>
                        <a:rPr lang="en-US" altLang="ko-KR" sz="1300" dirty="0" smtClean="0"/>
                        <a:t>`=? AND `</a:t>
                      </a:r>
                      <a:r>
                        <a:rPr lang="ko-KR" altLang="en-US" sz="1300" dirty="0" smtClean="0"/>
                        <a:t>날짜</a:t>
                      </a:r>
                      <a:r>
                        <a:rPr lang="en-US" altLang="ko-KR" sz="1300" dirty="0" smtClean="0"/>
                        <a:t>`=?</a:t>
                      </a:r>
                      <a:endParaRPr lang="ko-KR" altLang="en-US" sz="13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2274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62" y="652746"/>
            <a:ext cx="3762375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692696"/>
            <a:ext cx="3371850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927" y="3068960"/>
            <a:ext cx="4438650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189104" y="4581128"/>
            <a:ext cx="26642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버튼 형태</a:t>
            </a:r>
            <a:endParaRPr lang="en-US" altLang="ko-KR" dirty="0" smtClean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/>
              <a:t>기본상태</a:t>
            </a:r>
            <a:endParaRPr lang="en-US" altLang="ko-KR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 smtClean="0"/>
              <a:t>Hover(</a:t>
            </a:r>
            <a:r>
              <a:rPr lang="ko-KR" altLang="en-US" dirty="0" smtClean="0"/>
              <a:t>마우스</a:t>
            </a:r>
            <a:r>
              <a:rPr lang="en-US" altLang="ko-KR" dirty="0" smtClean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 smtClean="0"/>
              <a:t>Active(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형태로 구성되어있다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71600" y="116632"/>
            <a:ext cx="71162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smtClean="0"/>
              <a:t>신규등록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34137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19938"/>
            <a:ext cx="3790950" cy="561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523" y="1052736"/>
            <a:ext cx="3505200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618" y="1993070"/>
            <a:ext cx="4343400" cy="150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242" y="3503424"/>
            <a:ext cx="4295775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71600" y="116632"/>
            <a:ext cx="71162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smtClean="0"/>
              <a:t>출근</a:t>
            </a:r>
            <a:endParaRPr lang="ko-KR" altLang="en-US" sz="2200" dirty="0"/>
          </a:p>
        </p:txBody>
      </p:sp>
      <p:sp>
        <p:nvSpPr>
          <p:cNvPr id="8" name="TextBox 7"/>
          <p:cNvSpPr txBox="1"/>
          <p:nvPr/>
        </p:nvSpPr>
        <p:spPr>
          <a:xfrm>
            <a:off x="5180170" y="4779774"/>
            <a:ext cx="32082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출근</a:t>
            </a:r>
            <a:endParaRPr lang="en-US" altLang="ko-KR" dirty="0" smtClean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/>
              <a:t>등록된 카드번호</a:t>
            </a:r>
            <a:endParaRPr lang="en-US" altLang="ko-KR" dirty="0" smtClean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/>
              <a:t>출근등록 </a:t>
            </a:r>
            <a:r>
              <a:rPr lang="ko-KR" altLang="en-US" dirty="0" err="1" smtClean="0"/>
              <a:t>알림창</a:t>
            </a:r>
            <a:endParaRPr lang="en-US" altLang="ko-KR" dirty="0" smtClean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/>
              <a:t>이미 </a:t>
            </a:r>
            <a:r>
              <a:rPr lang="ko-KR" altLang="en-US" dirty="0" err="1" smtClean="0"/>
              <a:t>등록시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알림창</a:t>
            </a:r>
            <a:endParaRPr lang="en-US" altLang="ko-KR" dirty="0" smtClean="0"/>
          </a:p>
          <a:p>
            <a:r>
              <a:rPr lang="ko-KR" altLang="en-US" dirty="0" smtClean="0"/>
              <a:t>출근은 단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번만 가능하다</a:t>
            </a:r>
            <a:r>
              <a:rPr lang="en-US" altLang="ko-KR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44725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635156"/>
            <a:ext cx="3629025" cy="553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836712"/>
            <a:ext cx="3286125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639" y="1758531"/>
            <a:ext cx="4333875" cy="150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928" y="3303399"/>
            <a:ext cx="4324350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71600" y="116632"/>
            <a:ext cx="71162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smtClean="0"/>
              <a:t>퇴근</a:t>
            </a:r>
            <a:endParaRPr lang="ko-KR" altLang="en-US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5180170" y="4779774"/>
            <a:ext cx="32082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퇴근</a:t>
            </a:r>
            <a:endParaRPr lang="en-US" altLang="ko-KR" dirty="0" smtClean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/>
              <a:t>등록된 카드번호</a:t>
            </a:r>
            <a:endParaRPr lang="en-US" altLang="ko-KR" dirty="0" smtClean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/>
              <a:t>퇴근등록 </a:t>
            </a:r>
            <a:r>
              <a:rPr lang="ko-KR" altLang="en-US" dirty="0" err="1" smtClean="0"/>
              <a:t>알림창</a:t>
            </a:r>
            <a:endParaRPr lang="en-US" altLang="ko-KR" dirty="0" smtClean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/>
              <a:t>이미 </a:t>
            </a:r>
            <a:r>
              <a:rPr lang="ko-KR" altLang="en-US" dirty="0" err="1" smtClean="0"/>
              <a:t>등록시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알림창</a:t>
            </a:r>
            <a:endParaRPr lang="en-US" altLang="ko-KR" dirty="0" smtClean="0"/>
          </a:p>
          <a:p>
            <a:r>
              <a:rPr lang="ko-KR" altLang="en-US" dirty="0" smtClean="0"/>
              <a:t>퇴근은 </a:t>
            </a:r>
            <a:r>
              <a:rPr lang="ko-KR" altLang="en-US" dirty="0" err="1" smtClean="0"/>
              <a:t>여러번</a:t>
            </a:r>
            <a:r>
              <a:rPr lang="ko-KR" altLang="en-US" dirty="0" smtClean="0"/>
              <a:t> 가능하다</a:t>
            </a:r>
            <a:r>
              <a:rPr lang="en-US" altLang="ko-KR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84217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76672"/>
            <a:ext cx="3600450" cy="549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600075"/>
            <a:ext cx="3676650" cy="18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71600" y="116632"/>
            <a:ext cx="71162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smtClean="0"/>
              <a:t>조회 </a:t>
            </a:r>
            <a:r>
              <a:rPr lang="en-US" altLang="ko-KR" sz="2200" dirty="0" smtClean="0"/>
              <a:t>2-1</a:t>
            </a:r>
            <a:endParaRPr lang="ko-KR" altLang="en-US" sz="2200" dirty="0"/>
          </a:p>
        </p:txBody>
      </p:sp>
      <p:sp>
        <p:nvSpPr>
          <p:cNvPr id="6" name="TextBox 5"/>
          <p:cNvSpPr txBox="1"/>
          <p:nvPr/>
        </p:nvSpPr>
        <p:spPr>
          <a:xfrm>
            <a:off x="5022222" y="2564904"/>
            <a:ext cx="3208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조회</a:t>
            </a:r>
            <a:endParaRPr lang="en-US" altLang="ko-KR" dirty="0" smtClean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err="1" smtClean="0"/>
              <a:t>퇴근처리할</a:t>
            </a:r>
            <a:r>
              <a:rPr lang="ko-KR" altLang="en-US" dirty="0" smtClean="0"/>
              <a:t> 카드번호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84217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034" y="432311"/>
            <a:ext cx="6726237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06"/>
          <a:stretch/>
        </p:blipFill>
        <p:spPr bwMode="auto">
          <a:xfrm>
            <a:off x="1150034" y="2718449"/>
            <a:ext cx="6735763" cy="2655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71600" y="116632"/>
            <a:ext cx="71162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smtClean="0"/>
              <a:t>조회 </a:t>
            </a:r>
            <a:r>
              <a:rPr lang="en-US" altLang="ko-KR" sz="2200" dirty="0" smtClean="0"/>
              <a:t>2-2</a:t>
            </a:r>
            <a:endParaRPr lang="ko-KR" altLang="en-US" sz="2200" dirty="0"/>
          </a:p>
        </p:txBody>
      </p:sp>
      <p:sp>
        <p:nvSpPr>
          <p:cNvPr id="5" name="TextBox 4"/>
          <p:cNvSpPr txBox="1"/>
          <p:nvPr/>
        </p:nvSpPr>
        <p:spPr>
          <a:xfrm>
            <a:off x="2051720" y="5373638"/>
            <a:ext cx="60361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조회</a:t>
            </a:r>
            <a:endParaRPr lang="en-US" altLang="ko-KR" dirty="0" smtClean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err="1" smtClean="0"/>
              <a:t>퇴근처리할</a:t>
            </a:r>
            <a:r>
              <a:rPr lang="ko-KR" altLang="en-US" dirty="0" smtClean="0"/>
              <a:t> 카드번호</a:t>
            </a:r>
            <a:endParaRPr lang="en-US" altLang="ko-KR" dirty="0" smtClean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/>
              <a:t>입력한 카드번호의 출퇴근 이력이 조회된다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421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76672"/>
            <a:ext cx="3667125" cy="553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460" y="470365"/>
            <a:ext cx="4314825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10" y="2105025"/>
            <a:ext cx="4324350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433" y="3356992"/>
            <a:ext cx="4314825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958" y="5077692"/>
            <a:ext cx="4305300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71600" y="116632"/>
            <a:ext cx="71162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smtClean="0"/>
              <a:t>관리자모드 </a:t>
            </a:r>
            <a:r>
              <a:rPr lang="en-US" altLang="ko-KR" sz="2200" dirty="0"/>
              <a:t>3</a:t>
            </a:r>
            <a:r>
              <a:rPr lang="en-US" altLang="ko-KR" sz="2200" dirty="0" smtClean="0"/>
              <a:t>-1</a:t>
            </a:r>
            <a:endParaRPr lang="ko-KR" altLang="en-US" sz="2200" dirty="0"/>
          </a:p>
        </p:txBody>
      </p:sp>
      <p:sp>
        <p:nvSpPr>
          <p:cNvPr id="2" name="TextBox 1"/>
          <p:cNvSpPr txBox="1"/>
          <p:nvPr/>
        </p:nvSpPr>
        <p:spPr>
          <a:xfrm>
            <a:off x="611560" y="6010697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관리자모드 </a:t>
            </a:r>
            <a:r>
              <a:rPr lang="en-US" altLang="ko-KR" dirty="0" smtClean="0"/>
              <a:t>1. </a:t>
            </a:r>
            <a:r>
              <a:rPr lang="ko-KR" altLang="en-US" dirty="0" smtClean="0"/>
              <a:t>비밀번호입력 </a:t>
            </a:r>
            <a:endParaRPr lang="en-US" altLang="ko-KR" dirty="0"/>
          </a:p>
          <a:p>
            <a:r>
              <a:rPr lang="en-US" altLang="ko-KR" dirty="0" smtClean="0"/>
              <a:t>	    2. </a:t>
            </a:r>
            <a:r>
              <a:rPr lang="ko-KR" altLang="en-US" dirty="0" smtClean="0"/>
              <a:t>일치하지 </a:t>
            </a:r>
            <a:r>
              <a:rPr lang="ko-KR" altLang="en-US" dirty="0" err="1" smtClean="0"/>
              <a:t>않았을경우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421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75" y="872984"/>
            <a:ext cx="4689045" cy="647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34" y="1772816"/>
            <a:ext cx="4276725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051425"/>
            <a:ext cx="2808312" cy="423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71600" y="116632"/>
            <a:ext cx="71162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smtClean="0"/>
              <a:t>관리자모드 </a:t>
            </a:r>
            <a:r>
              <a:rPr lang="en-US" altLang="ko-KR" sz="2200" dirty="0" smtClean="0"/>
              <a:t>3-2</a:t>
            </a:r>
            <a:endParaRPr lang="ko-KR" altLang="en-US" sz="2200" dirty="0"/>
          </a:p>
        </p:txBody>
      </p:sp>
      <p:sp>
        <p:nvSpPr>
          <p:cNvPr id="2" name="TextBox 1"/>
          <p:cNvSpPr txBox="1"/>
          <p:nvPr/>
        </p:nvSpPr>
        <p:spPr>
          <a:xfrm>
            <a:off x="1331640" y="3717032"/>
            <a:ext cx="35283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관리자모드</a:t>
            </a:r>
            <a:endParaRPr lang="en-US" altLang="ko-KR" dirty="0" smtClean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비밀번호입력</a:t>
            </a:r>
            <a:endParaRPr lang="en-US" altLang="ko-KR" dirty="0" smtClean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일치하지 </a:t>
            </a:r>
            <a:r>
              <a:rPr lang="ko-KR" altLang="en-US" dirty="0" err="1" smtClean="0"/>
              <a:t>않았을경우</a:t>
            </a:r>
            <a:endParaRPr lang="en-US" altLang="ko-KR" dirty="0" smtClean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일치할 경우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360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6672"/>
            <a:ext cx="6688137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1308393" y="3153197"/>
            <a:ext cx="6707187" cy="1319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71600" y="116632"/>
            <a:ext cx="71162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smtClean="0"/>
              <a:t>관리자모드 </a:t>
            </a:r>
            <a:r>
              <a:rPr lang="en-US" altLang="ko-KR" sz="2200" dirty="0" smtClean="0"/>
              <a:t>3-3</a:t>
            </a:r>
            <a:endParaRPr lang="ko-KR" altLang="en-US" sz="2200" dirty="0"/>
          </a:p>
        </p:txBody>
      </p:sp>
      <p:sp>
        <p:nvSpPr>
          <p:cNvPr id="5" name="TextBox 4"/>
          <p:cNvSpPr txBox="1"/>
          <p:nvPr/>
        </p:nvSpPr>
        <p:spPr>
          <a:xfrm>
            <a:off x="1331640" y="4472410"/>
            <a:ext cx="5184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관리자모드</a:t>
            </a:r>
            <a:endParaRPr lang="en-US" altLang="ko-KR" dirty="0" smtClean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비밀번호입력</a:t>
            </a:r>
            <a:endParaRPr lang="en-US" altLang="ko-KR" dirty="0" smtClean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일치하지 </a:t>
            </a:r>
            <a:r>
              <a:rPr lang="ko-KR" altLang="en-US" dirty="0" err="1" smtClean="0"/>
              <a:t>않았을경우</a:t>
            </a:r>
            <a:endParaRPr lang="en-US" altLang="ko-KR" dirty="0" smtClean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일치할 경우</a:t>
            </a:r>
            <a:endParaRPr lang="en-US" altLang="ko-KR" dirty="0" smtClean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미 퇴근한 카드번호 강제퇴근처리 가능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41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408</Words>
  <Application>Microsoft Office PowerPoint</Application>
  <PresentationFormat>화면 슬라이드 쇼(4:3)</PresentationFormat>
  <Paragraphs>96</Paragraphs>
  <Slides>15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DB 생성쿼리</vt:lpstr>
      <vt:lpstr>DB 사용쿼리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zdxgh@nave.com</dc:creator>
  <cp:lastModifiedBy>zdxgh@nave.com</cp:lastModifiedBy>
  <cp:revision>14</cp:revision>
  <dcterms:created xsi:type="dcterms:W3CDTF">2020-03-19T05:28:16Z</dcterms:created>
  <dcterms:modified xsi:type="dcterms:W3CDTF">2020-03-19T06:32:39Z</dcterms:modified>
</cp:coreProperties>
</file>